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Average" pitchFamily="2" charset="77"/>
      <p:regular r:id="rId21"/>
    </p:embeddedFont>
    <p:embeddedFont>
      <p:font typeface="Oswald" pitchFamily="2" charset="77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13">
          <p15:clr>
            <a:srgbClr val="747775"/>
          </p15:clr>
        </p15:guide>
        <p15:guide id="2" orient="horz" pos="667" userDrawn="1">
          <p15:clr>
            <a:srgbClr val="747775"/>
          </p15:clr>
        </p15:guide>
        <p15:guide id="3" pos="2041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>
      <p:cViewPr varScale="1">
        <p:scale>
          <a:sx n="136" d="100"/>
          <a:sy n="136" d="100"/>
        </p:scale>
        <p:origin x="864" y="184"/>
      </p:cViewPr>
      <p:guideLst>
        <p:guide pos="113"/>
        <p:guide orient="horz" pos="667"/>
        <p:guide pos="20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37f97b1f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237f97b1f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37f97b1f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237f97b1f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4dc7e0f0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4dc7e0f0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2b2ce7d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2b2ce7d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2b2ce7db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22b2ce7db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4dc7e0f0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4dc7e0f0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4dc7e0f0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4dc7e0f0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4dc7e0f0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4dc7e0f0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4dc7e0f0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a4dc7e0f0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4dc7e0f0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4dc7e0f0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4dc7e0f0c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a4dc7e0f0c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4dc7e0f0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a4dc7e0f0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4dc7e0f0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4dc7e0f0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237f97b1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237f97b1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37f97b1f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237f97b1f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3c467e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3c467e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37f97b1f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237f97b1f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Einführung in Data Science und maschinelles Lernen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Gruppe 6: Isabel Kremin, Heidrun Schwalowski &amp; Moritz Hintringer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3563550" y="3967475"/>
            <a:ext cx="201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Datum: 09.01.2024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Challenges und Fehler</a:t>
            </a: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311700" y="1128900"/>
            <a:ext cx="8520600" cy="3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Vermeidung von Overfitting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Welches Modell ist am Besten?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Jupyter Kernel Unterbrechungen im Codespace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Feature Engineering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Danke für eure Aufmerksamkeit!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Optimierung des linearen Modells - SGD Regression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250" y="1122000"/>
            <a:ext cx="4425719" cy="34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88" y="1122000"/>
            <a:ext cx="4438261" cy="34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Optimierung des linearen Modells - OLS</a:t>
            </a:r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311700" y="1128900"/>
            <a:ext cx="8734200" cy="3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42 Feature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Adjusted r²: 0.760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Mean absolute percentage error: 33.57%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Optimierung des linearen Modells - OLS</a:t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00" y="1466640"/>
            <a:ext cx="3975900" cy="3089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7295" y="1466650"/>
            <a:ext cx="4766503" cy="30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Optimierung des linearen Modells - OLS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122000"/>
            <a:ext cx="4438276" cy="34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275" y="1122000"/>
            <a:ext cx="4362920" cy="34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Optimierung des linearen Modells - Ridge Regression</a:t>
            </a:r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311700" y="1128900"/>
            <a:ext cx="8520600" cy="3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42 Feature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Adjusted r²: 0.722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Bester Hyperparameter alpha: 50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Mean absolute percentage error: 33.05%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Optimierung des linearen Modells - Ridge Regression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466650"/>
            <a:ext cx="3975870" cy="30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5875" y="1466650"/>
            <a:ext cx="4766530" cy="30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Optimierung des linearen Modells - Ridge Regression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122000"/>
            <a:ext cx="4438246" cy="34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250" y="1122000"/>
            <a:ext cx="4362935" cy="34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165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Charakteristiken des Datensatzes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800"/>
              <a:t>Show at least two bar charts with confidence intervals for newly created variables.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50" y="738050"/>
            <a:ext cx="7577201" cy="440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165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Charakteristiken des Datensatzes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8054"/>
            <a:ext cx="9143999" cy="4537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Optimierung des linearen Modells - SGD Regression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28900"/>
            <a:ext cx="8520600" cy="3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Modellgleichung:</a:t>
            </a:r>
            <a:endParaRPr sz="10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sgd_model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de" sz="15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SGDRegressor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" sz="15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max_iter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de" sz="15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15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learning_rate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de" sz="15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'invscaling'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15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eta0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de" sz="15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0.01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15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random_state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de" sz="15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42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15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alpha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de" sz="15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0.001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15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penalty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de" sz="15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'l2'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42 Feature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Adjusted r²: 0.7238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Mean absolute percentage error: 32.39%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Optimierung des linearen Modells - SGD Regression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800" y="1374200"/>
            <a:ext cx="4454660" cy="332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24" y="1374200"/>
            <a:ext cx="4281776" cy="33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Modelldefinition und Evaluierung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9025"/>
            <a:ext cx="386691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794" y="1129025"/>
            <a:ext cx="380846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Modelldefinition und Evaluierung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/>
          <a:srcRect/>
          <a:stretch/>
        </p:blipFill>
        <p:spPr>
          <a:xfrm>
            <a:off x="1550794" y="1656100"/>
            <a:ext cx="5951262" cy="320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Modelldefinition und Evaluierung: Trainingsdaten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/>
          <a:srcRect/>
          <a:stretch/>
        </p:blipFill>
        <p:spPr>
          <a:xfrm>
            <a:off x="3243700" y="1052206"/>
            <a:ext cx="5756298" cy="380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 rotWithShape="1">
          <a:blip r:embed="rId4">
            <a:alphaModFix/>
          </a:blip>
          <a:srcRect b="53196"/>
          <a:stretch/>
        </p:blipFill>
        <p:spPr>
          <a:xfrm>
            <a:off x="398100" y="2264775"/>
            <a:ext cx="2714850" cy="12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Ergebnisse: Validierungsdaten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00" y="2264775"/>
            <a:ext cx="2714850" cy="25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/>
          <a:srcRect/>
          <a:stretch/>
        </p:blipFill>
        <p:spPr>
          <a:xfrm rot="5400000">
            <a:off x="4098986" y="83782"/>
            <a:ext cx="4034676" cy="5752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</Words>
  <Application>Microsoft Macintosh PowerPoint</Application>
  <PresentationFormat>Bildschirmpräsentation (16:9)</PresentationFormat>
  <Paragraphs>39</Paragraphs>
  <Slides>18</Slides>
  <Notes>18</Notes>
  <HiddenSlides>7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Oswald</vt:lpstr>
      <vt:lpstr>Courier New</vt:lpstr>
      <vt:lpstr>Arial</vt:lpstr>
      <vt:lpstr>Average</vt:lpstr>
      <vt:lpstr>Slate</vt:lpstr>
      <vt:lpstr>Einführung in Data Science und maschinelles Lernen</vt:lpstr>
      <vt:lpstr>Charakteristiken des Datensatzes</vt:lpstr>
      <vt:lpstr>Charakteristiken des Datensatzes</vt:lpstr>
      <vt:lpstr>Optimierung des linearen Modells - SGD Regression</vt:lpstr>
      <vt:lpstr>Optimierung des linearen Modells - SGD Regression </vt:lpstr>
      <vt:lpstr>Modelldefinition und Evaluierung </vt:lpstr>
      <vt:lpstr>Modelldefinition und Evaluierung  </vt:lpstr>
      <vt:lpstr>Modelldefinition und Evaluierung: Trainingsdaten  </vt:lpstr>
      <vt:lpstr>Ergebnisse: Validierungsdaten</vt:lpstr>
      <vt:lpstr>Challenges und Fehler</vt:lpstr>
      <vt:lpstr>Danke für eure Aufmerksamkeit!</vt:lpstr>
      <vt:lpstr>Optimierung des linearen Modells - SGD Regression </vt:lpstr>
      <vt:lpstr>Optimierung des linearen Modells - OLS</vt:lpstr>
      <vt:lpstr>Optimierung des linearen Modells - OLS</vt:lpstr>
      <vt:lpstr>Optimierung des linearen Modells - OLS</vt:lpstr>
      <vt:lpstr>Optimierung des linearen Modells - Ridge Regression</vt:lpstr>
      <vt:lpstr>Optimierung des linearen Modells - Ridge Regression </vt:lpstr>
      <vt:lpstr>Optimierung des linearen Modells - Ridge Regression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Data Science und maschinelles Lernen</dc:title>
  <cp:lastModifiedBy>Isabel Kremin</cp:lastModifiedBy>
  <cp:revision>2</cp:revision>
  <dcterms:modified xsi:type="dcterms:W3CDTF">2025-01-09T10:09:55Z</dcterms:modified>
</cp:coreProperties>
</file>